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" r:id="rId2"/>
    <p:sldId id="2373" r:id="rId3"/>
    <p:sldId id="2374" r:id="rId4"/>
    <p:sldId id="2378" r:id="rId5"/>
    <p:sldId id="2379" r:id="rId6"/>
    <p:sldId id="386" r:id="rId7"/>
  </p:sldIdLst>
  <p:sldSz cx="12192000" cy="6858000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D20191-AA18-4887-A971-E58FE5BA28A0}">
          <p14:sldIdLst>
            <p14:sldId id="259"/>
            <p14:sldId id="2373"/>
            <p14:sldId id="2374"/>
            <p14:sldId id="2378"/>
            <p14:sldId id="2379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70C0"/>
    <a:srgbClr val="FF6600"/>
    <a:srgbClr val="FFD966"/>
    <a:srgbClr val="007600"/>
    <a:srgbClr val="458763"/>
    <a:srgbClr val="FFFF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5" autoAdjust="0"/>
    <p:restoredTop sz="80379" autoAdjust="0"/>
  </p:normalViewPr>
  <p:slideViewPr>
    <p:cSldViewPr snapToGrid="0">
      <p:cViewPr varScale="1">
        <p:scale>
          <a:sx n="65" d="100"/>
          <a:sy n="65" d="100"/>
        </p:scale>
        <p:origin x="486" y="54"/>
      </p:cViewPr>
      <p:guideLst>
        <p:guide pos="3840"/>
        <p:guide orient="horz" pos="2160"/>
        <p:guide pos="506"/>
        <p:guide pos="7174"/>
      </p:guideLst>
    </p:cSldViewPr>
  </p:slideViewPr>
  <p:outlineViewPr>
    <p:cViewPr>
      <p:scale>
        <a:sx n="33" d="100"/>
        <a:sy n="33" d="100"/>
      </p:scale>
      <p:origin x="0" y="-774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428" y="-36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37D1B-B6D7-4DD8-8E55-8E002D568EF8}" type="datetimeFigureOut">
              <a:rPr lang="ko-KR" altLang="en-US" smtClean="0"/>
              <a:t>2024-04-29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62DB-71F9-4CC7-B59B-65BB8AAA803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666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ED300-6D7A-4084-9A61-10521097CCEB}" type="datetimeFigureOut">
              <a:rPr lang="ko-KR" altLang="en-US" smtClean="0"/>
              <a:t>2024-04-29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A7764-6C38-423C-AE37-CD1DD20B6FF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8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6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6375"/>
            <a:ext cx="4114800" cy="278331"/>
          </a:xfrm>
        </p:spPr>
        <p:txBody>
          <a:bodyPr/>
          <a:lstStyle/>
          <a:p>
            <a:r>
              <a:rPr lang="it-IT" altLang="ko-KR"/>
              <a:t>Dec 18th, 2023 |  GIST AI Lab.</a:t>
            </a:r>
            <a:endParaRPr lang="ko-KR" altLang="en-US" dirty="0"/>
          </a:p>
        </p:txBody>
      </p:sp>
      <p:pic>
        <p:nvPicPr>
          <p:cNvPr id="26" name="그림 25" descr="음식이(가) 표시된 사진&#10;&#10;자동 생성된 설명">
            <a:extLst>
              <a:ext uri="{FF2B5EF4-FFF2-40B4-BE49-F238E27FC236}">
                <a16:creationId xmlns:a16="http://schemas.microsoft.com/office/drawing/2014/main" id="{B3E63C41-A094-4EFD-80A3-90F20B0DB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8972550" cy="6858000"/>
          </a:xfrm>
          <a:prstGeom prst="rect">
            <a:avLst/>
          </a:prstGeom>
        </p:spPr>
      </p:pic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0A2FEDA8-3CD3-4457-829C-609FF28B0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9"/>
          <a:stretch/>
        </p:blipFill>
        <p:spPr>
          <a:xfrm flipH="1">
            <a:off x="0" y="0"/>
            <a:ext cx="321945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35B744-8A7F-4585-9BB9-BB6ED6C146DE}"/>
              </a:ext>
            </a:extLst>
          </p:cNvPr>
          <p:cNvSpPr/>
          <p:nvPr userDrawn="1"/>
        </p:nvSpPr>
        <p:spPr>
          <a:xfrm>
            <a:off x="0" y="23294"/>
            <a:ext cx="12192000" cy="109906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55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86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346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124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FE70F39-D6F7-4F00-B9E1-64E4DC163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50000"/>
          <a:stretch/>
        </p:blipFill>
        <p:spPr>
          <a:xfrm>
            <a:off x="3695700" y="3429000"/>
            <a:ext cx="8496299" cy="3429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" t="50000" r="75509"/>
          <a:stretch/>
        </p:blipFill>
        <p:spPr>
          <a:xfrm>
            <a:off x="0" y="3429000"/>
            <a:ext cx="3695700" cy="3429000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3104D697-A75F-4E2D-A6A9-D8C56987A7D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fld id="{14A20385-A2F7-4E83-91CB-CBD8CF8A7936}" type="slidenum">
              <a:rPr lang="ko-KR" altLang="en-US" smtClean="0"/>
              <a:pPr algn="l"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44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6D6276-85A4-4CC1-9F32-8BD2302B2078}"/>
              </a:ext>
            </a:extLst>
          </p:cNvPr>
          <p:cNvGrpSpPr/>
          <p:nvPr userDrawn="1"/>
        </p:nvGrpSpPr>
        <p:grpSpPr>
          <a:xfrm flipV="1">
            <a:off x="0" y="4166172"/>
            <a:ext cx="12192000" cy="724619"/>
            <a:chOff x="0" y="96253"/>
            <a:chExt cx="12192000" cy="7246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8721EB-50FF-4FA4-B4D1-759D1478D3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" t="1403" b="88030"/>
            <a:stretch/>
          </p:blipFill>
          <p:spPr>
            <a:xfrm>
              <a:off x="3695701" y="96253"/>
              <a:ext cx="8496299" cy="7246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803E56-061E-445E-A6C7-81BBD0EDF8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3" t="1403" r="75509" b="88031"/>
            <a:stretch/>
          </p:blipFill>
          <p:spPr>
            <a:xfrm>
              <a:off x="0" y="96253"/>
              <a:ext cx="3695700" cy="72461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5AF3FF-50BD-40CF-81E9-B97535B9471C}"/>
              </a:ext>
            </a:extLst>
          </p:cNvPr>
          <p:cNvGrpSpPr/>
          <p:nvPr userDrawn="1"/>
        </p:nvGrpSpPr>
        <p:grpSpPr>
          <a:xfrm>
            <a:off x="0" y="3441553"/>
            <a:ext cx="12192000" cy="724619"/>
            <a:chOff x="0" y="96253"/>
            <a:chExt cx="12192000" cy="72461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57C46B-2426-486D-8219-AD66394D16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" t="1403" b="88030"/>
            <a:stretch/>
          </p:blipFill>
          <p:spPr>
            <a:xfrm>
              <a:off x="3695701" y="96253"/>
              <a:ext cx="8496299" cy="7246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75B5E20-51C0-446E-9D8D-905F274C9D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3" t="1403" r="75509" b="88031"/>
            <a:stretch/>
          </p:blipFill>
          <p:spPr>
            <a:xfrm>
              <a:off x="0" y="96253"/>
              <a:ext cx="3695700" cy="724619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585" y="3803862"/>
            <a:ext cx="11495133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1F4250D7-447D-4544-A9E9-A85E9441ADF4}"/>
              </a:ext>
            </a:extLst>
          </p:cNvPr>
          <p:cNvSpPr txBox="1">
            <a:spLocks/>
          </p:cNvSpPr>
          <p:nvPr userDrawn="1"/>
        </p:nvSpPr>
        <p:spPr>
          <a:xfrm>
            <a:off x="4191000" y="5418304"/>
            <a:ext cx="4114800" cy="3040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961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236D53-FC2D-44A7-B840-CB0FC351543B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E70F39-D6F7-4F00-B9E1-64E4DC1636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"/>
            <a:stretch/>
          </p:blipFill>
          <p:spPr>
            <a:xfrm>
              <a:off x="3695700" y="0"/>
              <a:ext cx="8496299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3" r="75509"/>
            <a:stretch/>
          </p:blipFill>
          <p:spPr>
            <a:xfrm>
              <a:off x="0" y="0"/>
              <a:ext cx="36957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 hasCustomPrompt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 typeface="Wingdings" panose="05000000000000000000" pitchFamily="2" charset="2"/>
              <a:buChar char="v"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14375" indent="-352425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1076325" indent="-361950">
              <a:lnSpc>
                <a:spcPct val="100000"/>
              </a:lnSpc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438275" indent="-361950">
              <a:lnSpc>
                <a:spcPct val="100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1790700" indent="-352425">
              <a:lnSpc>
                <a:spcPct val="100000"/>
              </a:lnSpc>
              <a:buFont typeface="맑은 고딕" panose="020B0503020000020004" pitchFamily="50" charset="-127"/>
              <a:buChar char="－"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2C97AA04-D96A-4625-BC6D-E1C052FC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F19D3F1-31E4-4D90-89FA-AA204379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fld id="{14A20385-A2F7-4E83-91CB-CBD8CF8A7936}" type="slidenum">
              <a:rPr lang="ko-KR" altLang="en-US" smtClean="0"/>
              <a:pPr algn="l"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77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236D53-FC2D-44A7-B840-CB0FC351543B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E70F39-D6F7-4F00-B9E1-64E4DC1636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"/>
            <a:stretch/>
          </p:blipFill>
          <p:spPr>
            <a:xfrm>
              <a:off x="3695700" y="0"/>
              <a:ext cx="8496299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3" r="75509"/>
            <a:stretch/>
          </p:blipFill>
          <p:spPr>
            <a:xfrm>
              <a:off x="0" y="0"/>
              <a:ext cx="36957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 hasCustomPrompt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 typeface="+mj-lt"/>
              <a:buAutoNum type="romanUcPeriod"/>
              <a:defRPr sz="2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14375" indent="-352425">
              <a:lnSpc>
                <a:spcPct val="150000"/>
              </a:lnSpc>
              <a:buFont typeface="+mj-lt"/>
              <a:buAutoNum type="arabicPeriod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1076325" indent="-361950">
              <a:lnSpc>
                <a:spcPct val="100000"/>
              </a:lnSpc>
              <a:buFont typeface="+mj-lt"/>
              <a:buAutoNum type="alphaUcPeriod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438275" indent="-361950">
              <a:lnSpc>
                <a:spcPct val="100000"/>
              </a:lnSpc>
              <a:buFont typeface="+mj-lt"/>
              <a:buAutoNum type="alphaLcPeriod"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1790700" indent="-352425">
              <a:lnSpc>
                <a:spcPct val="100000"/>
              </a:lnSpc>
              <a:buFont typeface="+mj-lt"/>
              <a:buAutoNum type="arabicParenR"/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7701AB8-16F8-46C4-9EB1-C6ECADD8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83D77D80-51A9-4AC4-9E90-643FADEF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fld id="{14A20385-A2F7-4E83-91CB-CBD8CF8A7936}" type="slidenum">
              <a:rPr lang="ko-KR" altLang="en-US" smtClean="0"/>
              <a:pPr algn="l"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550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83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7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4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84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i="1" dirty="0"/>
              <a:t>Dec 18</a:t>
            </a:r>
            <a:r>
              <a:rPr lang="en-US" altLang="ko-KR" i="1" baseline="30000" dirty="0"/>
              <a:t>th</a:t>
            </a:r>
            <a:r>
              <a:rPr lang="en-US" altLang="ko-KR" i="1" dirty="0"/>
              <a:t>, 2023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8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25" y="47625"/>
            <a:ext cx="8194675" cy="419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ILab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과학놀이터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</a:t>
            </a:r>
            <a:r>
              <a:rPr lang="en-US" altLang="ko-KR" sz="1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ko-K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2460874" y="4706923"/>
            <a:ext cx="7270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Lab.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Gwangju Institute of Science and Technology (GIST)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F45EF9-7317-4B2A-9EA6-B58238481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043" y="47625"/>
            <a:ext cx="541957" cy="541957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FCC2E5-723E-4055-9BF2-B3F8EDD421E4}"/>
              </a:ext>
            </a:extLst>
          </p:cNvPr>
          <p:cNvCxnSpPr>
            <a:cxnSpLocks/>
          </p:cNvCxnSpPr>
          <p:nvPr/>
        </p:nvCxnSpPr>
        <p:spPr>
          <a:xfrm>
            <a:off x="803275" y="3429001"/>
            <a:ext cx="1036955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C00000"/>
                </a:gs>
                <a:gs pos="60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4347F1-A495-4F9A-3DA4-07BDC6AA2845}"/>
              </a:ext>
            </a:extLst>
          </p:cNvPr>
          <p:cNvSpPr/>
          <p:nvPr/>
        </p:nvSpPr>
        <p:spPr>
          <a:xfrm>
            <a:off x="2460874" y="4243504"/>
            <a:ext cx="7270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2024.05.03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8992EE-C3A2-C772-64AB-AB8EC760330A}"/>
              </a:ext>
            </a:extLst>
          </p:cNvPr>
          <p:cNvSpPr/>
          <p:nvPr/>
        </p:nvSpPr>
        <p:spPr>
          <a:xfrm>
            <a:off x="2460874" y="3780085"/>
            <a:ext cx="7270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Heeseon Rho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33739-D9B2-09FF-7A8C-E082E75BC840}"/>
              </a:ext>
            </a:extLst>
          </p:cNvPr>
          <p:cNvSpPr txBox="1"/>
          <p:nvPr/>
        </p:nvSpPr>
        <p:spPr>
          <a:xfrm>
            <a:off x="172528" y="1366250"/>
            <a:ext cx="11846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이미지 생성 모델을 활용한</a:t>
            </a:r>
            <a:endParaRPr lang="en-US" altLang="ko-KR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시간을 넘나드는 스타일 변신 이미지 생성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AILAB </a:t>
            </a:r>
            <a:r>
              <a:rPr lang="ko-KR" altLang="en-US" dirty="0"/>
              <a:t>소개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5266ED5-8AB0-B82F-1401-F1A28D60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14A20385-A2F7-4E83-91CB-CBD8CF8A7936}" type="slidenum">
              <a:rPr lang="ko-KR" altLang="en-US" smtClean="0"/>
              <a:pPr algn="l"/>
              <a:t>2</a:t>
            </a:fld>
            <a:r>
              <a:rPr lang="ko-KR" altLang="en-US" dirty="0"/>
              <a:t> </a:t>
            </a:r>
            <a:r>
              <a:rPr lang="en-US" altLang="ko-KR" dirty="0"/>
              <a:t>/ 7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41822-77DA-8142-FF85-5C1CDAC09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852860"/>
            <a:ext cx="11833435" cy="589583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01289C47-328C-9318-FD89-23E7C494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May 3</a:t>
            </a:r>
            <a:r>
              <a:rPr lang="en-US" altLang="ko-KR" i="1" baseline="30000" dirty="0"/>
              <a:t>rd</a:t>
            </a:r>
            <a:r>
              <a:rPr lang="en-US" altLang="ko-KR" i="1" dirty="0"/>
              <a:t>, 2024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pic>
        <p:nvPicPr>
          <p:cNvPr id="4" name="230207 신입생 전공 소개 - 인공지능 연구실 소개 영상 - 3min">
            <a:hlinkClick r:id="" action="ppaction://media"/>
            <a:extLst>
              <a:ext uri="{FF2B5EF4-FFF2-40B4-BE49-F238E27FC236}">
                <a16:creationId xmlns:a16="http://schemas.microsoft.com/office/drawing/2014/main" id="{C805CA94-D7A7-46D2-34FC-12F325223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290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생성 모델을 활용한 스타일 변환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41822-77DA-8142-FF85-5C1CDAC09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852860"/>
            <a:ext cx="11833435" cy="5895836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나의 미래 모습은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생성 기술을 활용하여 미래의 나이대에서의 얼굴을 예측하여 보여주는 프로그램</a:t>
            </a:r>
            <a:endParaRPr lang="en-US" altLang="ko-KR" dirty="0"/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01289C47-328C-9318-FD89-23E7C494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May 3</a:t>
            </a:r>
            <a:r>
              <a:rPr lang="en-US" altLang="ko-KR" i="1" baseline="30000" dirty="0"/>
              <a:t>rd</a:t>
            </a:r>
            <a:r>
              <a:rPr lang="en-US" altLang="ko-KR" i="1" dirty="0"/>
              <a:t>, 2024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6114481-A6EB-5F46-87D7-FB2C9EBAC76D}"/>
              </a:ext>
            </a:extLst>
          </p:cNvPr>
          <p:cNvSpPr/>
          <p:nvPr/>
        </p:nvSpPr>
        <p:spPr>
          <a:xfrm>
            <a:off x="1280160" y="5204954"/>
            <a:ext cx="9587132" cy="5679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E4CA3-2177-F7E5-6082-C8E79CAC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572" y="2855778"/>
            <a:ext cx="1890000" cy="189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EF080-ADE7-4E0C-B4C3-955446415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286" y="2855778"/>
            <a:ext cx="1890000" cy="189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E225B2-4816-138F-0A7C-BE7EE83AD3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000" y="2855778"/>
            <a:ext cx="1890000" cy="189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01E478-D7CF-68F6-BD42-8FB2A4D144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0714" y="2855778"/>
            <a:ext cx="1890000" cy="189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CDB880-EC2E-13BE-E90D-154166DDC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0428" y="2855778"/>
            <a:ext cx="1890000" cy="189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BB46B4-6D5A-3AC3-B8B6-AAE867467D96}"/>
              </a:ext>
            </a:extLst>
          </p:cNvPr>
          <p:cNvSpPr txBox="1"/>
          <p:nvPr/>
        </p:nvSpPr>
        <p:spPr>
          <a:xfrm>
            <a:off x="9921041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30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8DFD4-216C-F0AA-9644-7463B9B09BB2}"/>
              </a:ext>
            </a:extLst>
          </p:cNvPr>
          <p:cNvSpPr txBox="1"/>
          <p:nvPr/>
        </p:nvSpPr>
        <p:spPr>
          <a:xfrm>
            <a:off x="3681899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15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4B0A4-1FB9-D0FF-B902-0022E0ABC64E}"/>
              </a:ext>
            </a:extLst>
          </p:cNvPr>
          <p:cNvSpPr txBox="1"/>
          <p:nvPr/>
        </p:nvSpPr>
        <p:spPr>
          <a:xfrm>
            <a:off x="5761613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20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D6363-303F-A4EB-DC46-69E2080969E5}"/>
              </a:ext>
            </a:extLst>
          </p:cNvPr>
          <p:cNvSpPr txBox="1"/>
          <p:nvPr/>
        </p:nvSpPr>
        <p:spPr>
          <a:xfrm>
            <a:off x="7841327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25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61ECCC79-37BD-CE8F-B768-B14D9529EFAF}"/>
              </a:ext>
            </a:extLst>
          </p:cNvPr>
          <p:cNvSpPr/>
          <p:nvPr/>
        </p:nvSpPr>
        <p:spPr>
          <a:xfrm>
            <a:off x="1516059" y="2263137"/>
            <a:ext cx="829994" cy="445335"/>
          </a:xfrm>
          <a:prstGeom prst="wedgeRoundRectCallout">
            <a:avLst>
              <a:gd name="adj1" fmla="val 22387"/>
              <a:gd name="adj2" fmla="val 70397"/>
              <a:gd name="adj3" fmla="val 16667"/>
            </a:avLst>
          </a:prstGeom>
          <a:noFill/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40682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생성 모델을 활용한 스타일 변환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41822-77DA-8142-FF85-5C1CDAC09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852860"/>
            <a:ext cx="11833435" cy="5895836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우리 부모님의 어린 시절 모습은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생성 모델을 활용하여 부모님의 어린 시절을 복원해내는 프로그램</a:t>
            </a:r>
            <a:endParaRPr lang="en-US" altLang="ko-KR" dirty="0"/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01289C47-328C-9318-FD89-23E7C494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May 3</a:t>
            </a:r>
            <a:r>
              <a:rPr lang="en-US" altLang="ko-KR" i="1" baseline="30000" dirty="0"/>
              <a:t>rd</a:t>
            </a:r>
            <a:r>
              <a:rPr lang="en-US" altLang="ko-KR" i="1" dirty="0"/>
              <a:t>, 2024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pic>
        <p:nvPicPr>
          <p:cNvPr id="5" name="그림 4" descr="인간의 얼굴, 사람, 눈썹, 입술이(가) 표시된 사진&#10;&#10;자동 생성된 설명">
            <a:extLst>
              <a:ext uri="{FF2B5EF4-FFF2-40B4-BE49-F238E27FC236}">
                <a16:creationId xmlns:a16="http://schemas.microsoft.com/office/drawing/2014/main" id="{624BE764-0235-9BF6-1561-387A313E0E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72" y="2855778"/>
            <a:ext cx="1890000" cy="1890000"/>
          </a:xfrm>
          <a:prstGeom prst="rect">
            <a:avLst/>
          </a:prstGeom>
        </p:spPr>
      </p:pic>
      <p:pic>
        <p:nvPicPr>
          <p:cNvPr id="8" name="그림 7" descr="인간의 얼굴, 사람, 눈썹, 입술이(가) 표시된 사진&#10;&#10;자동 생성된 설명">
            <a:extLst>
              <a:ext uri="{FF2B5EF4-FFF2-40B4-BE49-F238E27FC236}">
                <a16:creationId xmlns:a16="http://schemas.microsoft.com/office/drawing/2014/main" id="{90E03346-9C86-A2B4-7A45-FAC36141F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86" y="2855778"/>
            <a:ext cx="1890000" cy="1890000"/>
          </a:xfrm>
          <a:prstGeom prst="rect">
            <a:avLst/>
          </a:prstGeom>
        </p:spPr>
      </p:pic>
      <p:pic>
        <p:nvPicPr>
          <p:cNvPr id="10" name="그림 9" descr="인간의 얼굴, 사람, 눈썹, 인물사진이(가) 표시된 사진&#10;&#10;자동 생성된 설명">
            <a:extLst>
              <a:ext uri="{FF2B5EF4-FFF2-40B4-BE49-F238E27FC236}">
                <a16:creationId xmlns:a16="http://schemas.microsoft.com/office/drawing/2014/main" id="{E108D487-3622-078A-034F-6AA80984CA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00" y="2855778"/>
            <a:ext cx="1890000" cy="1890000"/>
          </a:xfrm>
          <a:prstGeom prst="rect">
            <a:avLst/>
          </a:prstGeom>
        </p:spPr>
      </p:pic>
      <p:pic>
        <p:nvPicPr>
          <p:cNvPr id="12" name="그림 11" descr="인간의 얼굴, 사람, 눈썹, 인물사진이(가) 표시된 사진&#10;&#10;자동 생성된 설명">
            <a:extLst>
              <a:ext uri="{FF2B5EF4-FFF2-40B4-BE49-F238E27FC236}">
                <a16:creationId xmlns:a16="http://schemas.microsoft.com/office/drawing/2014/main" id="{AB85B3D1-45ED-2173-1AED-3553ABA94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14" y="2855778"/>
            <a:ext cx="1890000" cy="189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94686D-CADD-E9DD-850F-AF7A46F4C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0428" y="2855778"/>
            <a:ext cx="1890000" cy="18900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DD83435-1ED5-74B6-113B-0A544CAB4230}"/>
              </a:ext>
            </a:extLst>
          </p:cNvPr>
          <p:cNvSpPr/>
          <p:nvPr/>
        </p:nvSpPr>
        <p:spPr>
          <a:xfrm flipH="1">
            <a:off x="1280160" y="5204954"/>
            <a:ext cx="9587132" cy="5679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0265A-AE16-1AD1-D1E9-CA082F386CCE}"/>
              </a:ext>
            </a:extLst>
          </p:cNvPr>
          <p:cNvSpPr txBox="1"/>
          <p:nvPr/>
        </p:nvSpPr>
        <p:spPr>
          <a:xfrm>
            <a:off x="1659988" y="230113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6941F-BE52-42E9-EA62-13E58F0420F8}"/>
              </a:ext>
            </a:extLst>
          </p:cNvPr>
          <p:cNvSpPr txBox="1"/>
          <p:nvPr/>
        </p:nvSpPr>
        <p:spPr>
          <a:xfrm>
            <a:off x="3681899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48E16-59D0-274E-19F6-295E870A0A17}"/>
              </a:ext>
            </a:extLst>
          </p:cNvPr>
          <p:cNvSpPr txBox="1"/>
          <p:nvPr/>
        </p:nvSpPr>
        <p:spPr>
          <a:xfrm>
            <a:off x="5761613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15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8C660-4A38-B079-AA87-13D55F7974F8}"/>
              </a:ext>
            </a:extLst>
          </p:cNvPr>
          <p:cNvSpPr txBox="1"/>
          <p:nvPr/>
        </p:nvSpPr>
        <p:spPr>
          <a:xfrm>
            <a:off x="7841327" y="230113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20</a:t>
            </a:r>
            <a:r>
              <a:rPr lang="ko-KR" altLang="en-US" dirty="0">
                <a:latin typeface="+mn-ea"/>
              </a:rPr>
              <a:t>살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60FA302-FE95-77E3-BD9E-058430412752}"/>
              </a:ext>
            </a:extLst>
          </p:cNvPr>
          <p:cNvSpPr/>
          <p:nvPr/>
        </p:nvSpPr>
        <p:spPr>
          <a:xfrm>
            <a:off x="9826283" y="2263137"/>
            <a:ext cx="829994" cy="445335"/>
          </a:xfrm>
          <a:prstGeom prst="wedgeRoundRectCallout">
            <a:avLst>
              <a:gd name="adj1" fmla="val 22387"/>
              <a:gd name="adj2" fmla="val 70397"/>
              <a:gd name="adj3" fmla="val 16667"/>
            </a:avLst>
          </a:prstGeom>
          <a:noFill/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82524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생성 모델을 활용한 스타일 변환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741822-77DA-8142-FF85-5C1CDAC09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852860"/>
            <a:ext cx="11833435" cy="5895836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스타일 변신 이미지</a:t>
            </a:r>
            <a:endParaRPr lang="en-US" altLang="ko-KR" dirty="0"/>
          </a:p>
          <a:p>
            <a:pPr lvl="1"/>
            <a:r>
              <a:rPr lang="ko-KR" altLang="en-US" dirty="0"/>
              <a:t>이미지 생성 모델을 활용하여 다양한 스타일 변환 이미지 생성 프로그램</a:t>
            </a:r>
            <a:endParaRPr lang="en-US" altLang="ko-KR" dirty="0"/>
          </a:p>
          <a:p>
            <a:pPr lvl="1"/>
            <a:r>
              <a:rPr lang="ko-KR" altLang="en-US" dirty="0"/>
              <a:t>모자쓰기</a:t>
            </a:r>
            <a:r>
              <a:rPr lang="en-US" altLang="ko-KR" dirty="0"/>
              <a:t>, </a:t>
            </a:r>
            <a:r>
              <a:rPr lang="ko-KR" altLang="en-US" dirty="0"/>
              <a:t>앞머리</a:t>
            </a:r>
            <a:r>
              <a:rPr lang="en-US" altLang="ko-KR" dirty="0"/>
              <a:t>, </a:t>
            </a:r>
            <a:r>
              <a:rPr lang="ko-KR" altLang="en-US" dirty="0"/>
              <a:t>안경 등 다양한 효과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01289C47-328C-9318-FD89-23E7C494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May 3</a:t>
            </a:r>
            <a:r>
              <a:rPr lang="en-US" altLang="ko-KR" i="1" baseline="30000" dirty="0"/>
              <a:t>rd</a:t>
            </a:r>
            <a:r>
              <a:rPr lang="en-US" altLang="ko-KR" i="1" dirty="0"/>
              <a:t>, 2024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  <p:pic>
        <p:nvPicPr>
          <p:cNvPr id="5" name="그림 4" descr="인간의 얼굴, 사람, 하늘, 앞머리이(가) 표시된 사진&#10;&#10;자동 생성된 설명">
            <a:extLst>
              <a:ext uri="{FF2B5EF4-FFF2-40B4-BE49-F238E27FC236}">
                <a16:creationId xmlns:a16="http://schemas.microsoft.com/office/drawing/2014/main" id="{64314FDE-A8C0-A249-509A-8C31752C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97" y="3355170"/>
            <a:ext cx="2124000" cy="2124000"/>
          </a:xfrm>
          <a:prstGeom prst="rect">
            <a:avLst/>
          </a:prstGeom>
        </p:spPr>
      </p:pic>
      <p:pic>
        <p:nvPicPr>
          <p:cNvPr id="8" name="그림 7" descr="인간의 얼굴, 사람, 하늘, 눈썹이(가) 표시된 사진&#10;&#10;자동 생성된 설명">
            <a:extLst>
              <a:ext uri="{FF2B5EF4-FFF2-40B4-BE49-F238E27FC236}">
                <a16:creationId xmlns:a16="http://schemas.microsoft.com/office/drawing/2014/main" id="{5021C998-5ADF-C538-E2C1-6C67EA67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8" y="3355170"/>
            <a:ext cx="2124000" cy="2124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D482A3C-5FE1-9630-5B37-A1D2EBA5A2E3}"/>
              </a:ext>
            </a:extLst>
          </p:cNvPr>
          <p:cNvSpPr/>
          <p:nvPr/>
        </p:nvSpPr>
        <p:spPr>
          <a:xfrm>
            <a:off x="2434206" y="3900182"/>
            <a:ext cx="1526345" cy="10339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앞머리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D968B-B629-D8BC-233A-A2BA2CC30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3060" y="3355170"/>
            <a:ext cx="2124000" cy="21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561D2-A972-A370-CCDF-2331830B0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705" y="3355170"/>
            <a:ext cx="2124000" cy="2124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83E6BD4-9705-057B-96B1-31CB47027563}"/>
              </a:ext>
            </a:extLst>
          </p:cNvPr>
          <p:cNvSpPr/>
          <p:nvPr/>
        </p:nvSpPr>
        <p:spPr>
          <a:xfrm>
            <a:off x="8325210" y="3900182"/>
            <a:ext cx="1526345" cy="10339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금발</a:t>
            </a:r>
          </a:p>
        </p:txBody>
      </p:sp>
    </p:spTree>
    <p:extLst>
      <p:ext uri="{BB962C8B-B14F-4D97-AF65-F5344CB8AC3E}">
        <p14:creationId xmlns:p14="http://schemas.microsoft.com/office/powerpoint/2010/main" val="181438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D94852E-F40C-4D00-83B3-CCE5FA505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altLang="ko-KR" sz="3600" dirty="0">
                <a:latin typeface="+mj-lt"/>
              </a:rPr>
              <a:t>hank you for your attention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1000" dirty="0">
              <a:latin typeface="+mj-lt"/>
            </a:endParaRPr>
          </a:p>
          <a:p>
            <a:pPr marL="0" indent="0" algn="ctr">
              <a:buNone/>
            </a:pPr>
            <a:r>
              <a:rPr lang="en-US" altLang="ko-KR" sz="4800" b="1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Q</a:t>
            </a:r>
            <a:r>
              <a:rPr lang="en-US" altLang="ko-KR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</a:t>
            </a:r>
            <a:r>
              <a:rPr lang="en-US" altLang="ko-KR" sz="3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&amp;</a:t>
            </a:r>
            <a:r>
              <a:rPr lang="en-US" altLang="ko-KR" sz="4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 A</a:t>
            </a:r>
          </a:p>
          <a:p>
            <a:pPr marL="0" indent="0" algn="ctr">
              <a:buNone/>
            </a:pPr>
            <a:endParaRPr lang="en-US" altLang="ko-KR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0" indent="0" algn="ctr">
              <a:buNone/>
            </a:pPr>
            <a:endParaRPr lang="ko-KR" altLang="en-US" sz="4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" name="바닥글 개체 틀 11">
            <a:extLst>
              <a:ext uri="{FF2B5EF4-FFF2-40B4-BE49-F238E27FC236}">
                <a16:creationId xmlns:a16="http://schemas.microsoft.com/office/drawing/2014/main" id="{4D5B3FF3-1E63-DC77-329B-156F1A0D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939"/>
            <a:ext cx="4114800" cy="304061"/>
          </a:xfrm>
        </p:spPr>
        <p:txBody>
          <a:bodyPr/>
          <a:lstStyle/>
          <a:p>
            <a:r>
              <a:rPr lang="en-US" altLang="ko-KR" i="1" dirty="0"/>
              <a:t>May 3</a:t>
            </a:r>
            <a:r>
              <a:rPr lang="en-US" altLang="ko-KR" i="1" baseline="30000" dirty="0"/>
              <a:t>rd</a:t>
            </a:r>
            <a:r>
              <a:rPr lang="en-US" altLang="ko-KR" i="1" dirty="0"/>
              <a:t>, 2024</a:t>
            </a:r>
            <a:r>
              <a:rPr lang="en-US" altLang="ko-KR" dirty="0"/>
              <a:t> |  GIST AI Lab.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25830</TotalTime>
  <Words>188</Words>
  <Application>Microsoft Office PowerPoint</Application>
  <PresentationFormat>와이드스크린</PresentationFormat>
  <Paragraphs>42</Paragraphs>
  <Slides>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Times New Roman</vt:lpstr>
      <vt:lpstr>Wingdings</vt:lpstr>
      <vt:lpstr>Office 테마</vt:lpstr>
      <vt:lpstr>PowerPoint 프레젠테이션</vt:lpstr>
      <vt:lpstr>AILAB 소개</vt:lpstr>
      <vt:lpstr>이미지 생성 모델을 활용한 스타일 변환</vt:lpstr>
      <vt:lpstr>이미지 생성 모델을 활용한 스타일 변환</vt:lpstr>
      <vt:lpstr>이미지 생성 모델을 활용한 스타일 변환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T34002</cp:lastModifiedBy>
  <cp:revision>1645</cp:revision>
  <cp:lastPrinted>2018-07-17T18:49:21Z</cp:lastPrinted>
  <dcterms:created xsi:type="dcterms:W3CDTF">2017-09-03T11:34:24Z</dcterms:created>
  <dcterms:modified xsi:type="dcterms:W3CDTF">2024-04-29T06:46:27Z</dcterms:modified>
</cp:coreProperties>
</file>